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3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Snowfall Amounts</a:t>
            </a:r>
            <a:endParaRPr lang="en-US" dirty="0"/>
          </a:p>
        </c:rich>
      </c:tx>
      <c:layout>
        <c:manualLayout>
          <c:xMode val="edge"/>
          <c:yMode val="edge"/>
          <c:x val="0.44309978475888817"/>
          <c:y val="4.10418310970797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3101449323073806E-2"/>
          <c:y val="0.10668514501985596"/>
          <c:w val="0.94689855067692619"/>
          <c:h val="0.709353982685865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Inches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Monday</c:v>
                </c:pt>
                <c:pt idx="1">
                  <c:v>Tuesday</c:v>
                </c:pt>
                <c:pt idx="2">
                  <c:v>Wednesday</c:v>
                </c:pt>
                <c:pt idx="3">
                  <c:v>Thursday</c:v>
                </c:pt>
                <c:pt idx="4">
                  <c:v>Friday</c:v>
                </c:pt>
                <c:pt idx="5">
                  <c:v>Saturday</c:v>
                </c:pt>
                <c:pt idx="6">
                  <c:v>Sunday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1.5</c:v>
                </c:pt>
                <c:pt idx="1">
                  <c:v>3</c:v>
                </c:pt>
                <c:pt idx="2">
                  <c:v>5</c:v>
                </c:pt>
                <c:pt idx="3">
                  <c:v>12</c:v>
                </c:pt>
                <c:pt idx="4">
                  <c:v>8</c:v>
                </c:pt>
                <c:pt idx="5">
                  <c:v>5</c:v>
                </c:pt>
                <c:pt idx="6">
                  <c:v>11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Monday</c:v>
                </c:pt>
                <c:pt idx="1">
                  <c:v>Tuesday</c:v>
                </c:pt>
                <c:pt idx="2">
                  <c:v>Wednesday</c:v>
                </c:pt>
                <c:pt idx="3">
                  <c:v>Thursday</c:v>
                </c:pt>
                <c:pt idx="4">
                  <c:v>Friday</c:v>
                </c:pt>
                <c:pt idx="5">
                  <c:v>Saturday</c:v>
                </c:pt>
                <c:pt idx="6">
                  <c:v>Sunday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Sheet1!$A$2:$A$8</c:f>
              <c:strCache>
                <c:ptCount val="7"/>
                <c:pt idx="0">
                  <c:v>Monday</c:v>
                </c:pt>
                <c:pt idx="1">
                  <c:v>Tuesday</c:v>
                </c:pt>
                <c:pt idx="2">
                  <c:v>Wednesday</c:v>
                </c:pt>
                <c:pt idx="3">
                  <c:v>Thursday</c:v>
                </c:pt>
                <c:pt idx="4">
                  <c:v>Friday</c:v>
                </c:pt>
                <c:pt idx="5">
                  <c:v>Saturday</c:v>
                </c:pt>
                <c:pt idx="6">
                  <c:v>Sunday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88165280"/>
        <c:axId val="588185952"/>
      </c:lineChart>
      <c:catAx>
        <c:axId val="588165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185952"/>
        <c:crosses val="autoZero"/>
        <c:auto val="1"/>
        <c:lblAlgn val="ctr"/>
        <c:lblOffset val="100"/>
        <c:noMultiLvlLbl val="0"/>
      </c:catAx>
      <c:valAx>
        <c:axId val="588185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165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Day Pass Prices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One Day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Adult</c:v>
                </c:pt>
                <c:pt idx="1">
                  <c:v>Child</c:v>
                </c:pt>
                <c:pt idx="2">
                  <c:v>Senior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64</c:v>
                </c:pt>
                <c:pt idx="1">
                  <c:v>52</c:v>
                </c:pt>
                <c:pt idx="2">
                  <c:v>63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Adult</c:v>
                </c:pt>
                <c:pt idx="1">
                  <c:v>Child</c:v>
                </c:pt>
                <c:pt idx="2">
                  <c:v>Senior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Adult</c:v>
                </c:pt>
                <c:pt idx="1">
                  <c:v>Child</c:v>
                </c:pt>
                <c:pt idx="2">
                  <c:v>Senior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88166368"/>
        <c:axId val="588177792"/>
      </c:barChart>
      <c:catAx>
        <c:axId val="5881663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177792"/>
        <c:crosses val="autoZero"/>
        <c:auto val="1"/>
        <c:lblAlgn val="ctr"/>
        <c:lblOffset val="100"/>
        <c:noMultiLvlLbl val="0"/>
      </c:catAx>
      <c:valAx>
        <c:axId val="588177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8166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E1438-EF55-434A-AB6D-C82D4723B424}" type="datetime1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Name,Class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B2270-CDC9-4C43-8CB0-390CD54A3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420343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Student Name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BA5BA-D26D-4E20-9466-BB016537C668}" type="datetime1">
              <a:rPr lang="en-US" smtClean="0"/>
              <a:t>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Instructor Name,Class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90D9E-7A44-429A-8A46-A0EB3FA43F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91906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D04A863-7097-4480-A2F9-D80E4D42847E}" type="datetime1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Instructor Name,Class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Student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95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2/19/2013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2/19/2013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owe.com/ski-ride/lift/2012-2013-lift-ticket-rate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eather.com/weather/monthly/USVT02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Ski Vacation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Stowe, Vermont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6541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Snowfall totals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483284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400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Lift tickets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19290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9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2012-2013 Lift Ticket Rates. </a:t>
            </a:r>
            <a:r>
              <a:rPr lang="en-US" sz="3200" dirty="0" err="1"/>
              <a:t>N.p</a:t>
            </a:r>
            <a:r>
              <a:rPr lang="en-US" sz="3200" dirty="0"/>
              <a:t>., 12 Dec. 2016. Web. 11 Dec. 2016. &lt;</a:t>
            </a:r>
            <a:r>
              <a:rPr lang="en-US" sz="3200" dirty="0">
                <a:hlinkClick r:id="rId3"/>
              </a:rPr>
              <a:t>http://www.stowe.com/ski-ride/lift/2012-2013-lift-ticket-rates</a:t>
            </a:r>
            <a:r>
              <a:rPr lang="en-US" sz="3200" dirty="0" smtClean="0">
                <a:hlinkClick r:id="rId3"/>
              </a:rPr>
              <a:t>/</a:t>
            </a:r>
            <a:r>
              <a:rPr lang="en-US" sz="3200" dirty="0" smtClean="0"/>
              <a:t>&gt;</a:t>
            </a:r>
          </a:p>
          <a:p>
            <a:r>
              <a:rPr lang="en-US" sz="3200" dirty="0"/>
              <a:t>Monthly Weather Forecast. weather.com, 12 Dec. 2016. Web. 11 Dec. 2016. &lt;</a:t>
            </a:r>
            <a:r>
              <a:rPr lang="en-US" sz="3200" dirty="0">
                <a:hlinkClick r:id="rId4"/>
              </a:rPr>
              <a:t>http://www.weather.com/weather/monthly/USVT0233</a:t>
            </a:r>
            <a:r>
              <a:rPr lang="en-US" sz="3200" dirty="0" smtClean="0"/>
              <a:t>&gt;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1767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</TotalTime>
  <Words>69</Words>
  <Application>Microsoft Office PowerPoint</Application>
  <PresentationFormat>Widescreen</PresentationFormat>
  <Paragraphs>12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My Ski Vacation</vt:lpstr>
      <vt:lpstr>Recent Snowfall totals</vt:lpstr>
      <vt:lpstr>Lift tickets</vt:lpstr>
      <vt:lpstr>Citations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Ski Vacation</dc:title>
  <dc:creator>Exploring Series</dc:creator>
  <cp:lastModifiedBy>Exploring Series</cp:lastModifiedBy>
  <cp:revision>5</cp:revision>
  <dcterms:created xsi:type="dcterms:W3CDTF">2012-12-12T00:51:56Z</dcterms:created>
  <dcterms:modified xsi:type="dcterms:W3CDTF">2013-02-19T18:24:45Z</dcterms:modified>
</cp:coreProperties>
</file>